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27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7228E-F466-4A79-B0E0-660C5B30A4A3}" type="datetimeFigureOut">
              <a:rPr lang="en-AU" smtClean="0"/>
              <a:t>4/12/2015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3A40F-D47C-4AD5-8018-B696AB9E9F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5442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Composite shapes</a:t>
            </a:r>
          </a:p>
          <a:p>
            <a:endParaRPr lang="en-AU" dirty="0" smtClean="0"/>
          </a:p>
          <a:p>
            <a:r>
              <a:rPr lang="en-AU" dirty="0" smtClean="0"/>
              <a:t>https://learningplace.eq.edu.au/cx/resources/file/ac53f421-0e4b-eebd-9f21-8e5a137cfa40/1/Composite_shapes.mp4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3A40F-D47C-4AD5-8018-B696AB9E9F4B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3334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14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2979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24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50807" y="6583063"/>
            <a:ext cx="1308100" cy="2286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691915"/>
            <a:ext cx="1572260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500" b="0" i="0" u="none" strike="noStrike" kern="1200" baseline="0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Mth_Prep_U1_SS_WhatDiff</a:t>
            </a:r>
            <a:endParaRPr lang="en-US" sz="500" b="0" i="0" u="none" strike="noStrike" kern="1200" baseline="0" dirty="0" smtClean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pic>
        <p:nvPicPr>
          <p:cNvPr id="10" name="Picture 9" descr="C2CIcon.png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4" y="6525403"/>
            <a:ext cx="424150" cy="184018"/>
          </a:xfrm>
          <a:prstGeom prst="rect">
            <a:avLst/>
          </a:prstGeom>
        </p:spPr>
      </p:pic>
      <p:pic>
        <p:nvPicPr>
          <p:cNvPr id="7" name="Picture 6"/>
          <p:cNvPicPr/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61200" y="6606000"/>
            <a:ext cx="1526400" cy="18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8471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03" y="3283492"/>
            <a:ext cx="1715847" cy="307412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898938" y="1855466"/>
            <a:ext cx="53896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different?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875" y="3586319"/>
            <a:ext cx="527050" cy="101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12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715" y="513805"/>
            <a:ext cx="827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different between the pictures?</a:t>
            </a:r>
            <a:endParaRPr lang="en-AU" sz="3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345577" y="1876696"/>
            <a:ext cx="0" cy="4321901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1280430"/>
            <a:ext cx="2667000" cy="51530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154" y="1280430"/>
            <a:ext cx="2657475" cy="515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33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715" y="513805"/>
            <a:ext cx="827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different between the pictures?</a:t>
            </a:r>
            <a:endParaRPr lang="en-AU" sz="3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293326" y="1871386"/>
            <a:ext cx="0" cy="4321901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43" y="1393372"/>
            <a:ext cx="2724454" cy="48811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16731" y="1484812"/>
            <a:ext cx="2656114" cy="4881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14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715" y="513805"/>
            <a:ext cx="827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different between the pictures?</a:t>
            </a:r>
            <a:endParaRPr lang="en-AU" sz="3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241074" y="1876696"/>
            <a:ext cx="0" cy="4321901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87" y="2046241"/>
            <a:ext cx="2557056" cy="39828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3061" y="2007188"/>
            <a:ext cx="2739464" cy="4060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14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715" y="513805"/>
            <a:ext cx="827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different between the pictures?</a:t>
            </a:r>
            <a:endParaRPr lang="en-AU" sz="3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188822" y="1908399"/>
            <a:ext cx="0" cy="4321901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92408"/>
            <a:ext cx="3721867" cy="33542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170" y="1974990"/>
            <a:ext cx="3669018" cy="3354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14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715" y="2002969"/>
            <a:ext cx="2158247" cy="3960495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4499457" y="1876696"/>
            <a:ext cx="4191698" cy="4321901"/>
            <a:chOff x="3969458" y="1876696"/>
            <a:chExt cx="4191698" cy="432190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69458" y="1876696"/>
              <a:ext cx="2158247" cy="3960495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02909" y="2238102"/>
              <a:ext cx="2158247" cy="3960495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420715" y="513805"/>
            <a:ext cx="827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different between the pictures?</a:t>
            </a:r>
            <a:endParaRPr lang="en-AU" sz="3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370217" y="1876696"/>
            <a:ext cx="0" cy="4321901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114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715" y="513805"/>
            <a:ext cx="827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different between the pictures?</a:t>
            </a:r>
            <a:endParaRPr lang="en-AU" sz="3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406537" y="1838731"/>
            <a:ext cx="0" cy="4321901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04" y="2708367"/>
            <a:ext cx="3878662" cy="16807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494" y="2708367"/>
            <a:ext cx="3878661" cy="168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14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>
            <a:lumMod val="25000"/>
          </a:schemeClr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82F576C0A1C54FA7AD44E1D6F01D55" ma:contentTypeVersion="14" ma:contentTypeDescription="Create a new document." ma:contentTypeScope="" ma:versionID="f34e12ade4e286b5a3e82c9b90bab92d">
  <xsd:schema xmlns:xsd="http://www.w3.org/2001/XMLSchema" xmlns:xs="http://www.w3.org/2001/XMLSchema" xmlns:p="http://schemas.microsoft.com/office/2006/metadata/properties" xmlns:ns1="http://schemas.microsoft.com/sharepoint/v3" xmlns:ns2="f762ca40-8921-4098-8cd8-bee4f7e44ac4" targetNamespace="http://schemas.microsoft.com/office/2006/metadata/properties" ma:root="true" ma:fieldsID="56ba20cd3b76ab991473fea457fc93dd" ns1:_="" ns2:_="">
    <xsd:import namespace="http://schemas.microsoft.com/sharepoint/v3"/>
    <xsd:import namespace="f762ca40-8921-4098-8cd8-bee4f7e44ac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PPContentOwner" minOccurs="0"/>
                <xsd:element ref="ns2:PPContentAuthor" minOccurs="0"/>
                <xsd:element ref="ns2:PPSubmittedBy" minOccurs="0"/>
                <xsd:element ref="ns2:PPSubmittedDate" minOccurs="0"/>
                <xsd:element ref="ns2:PPModeratedBy" minOccurs="0"/>
                <xsd:element ref="ns2:PPModeratedDate" minOccurs="0"/>
                <xsd:element ref="ns2:PPReferenceNumber" minOccurs="0"/>
                <xsd:element ref="ns2:PPContentApprover" minOccurs="0"/>
                <xsd:element ref="ns2:PPReviewDate" minOccurs="0"/>
                <xsd:element ref="ns2:PPLastReviewedDate" minOccurs="0"/>
                <xsd:element ref="ns2:PPLastReviewedBy" minOccurs="0"/>
                <xsd:element ref="ns2:PPPublishedNotificationAddress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62ca40-8921-4098-8cd8-bee4f7e44ac4" elementFormDefault="qualified">
    <xsd:import namespace="http://schemas.microsoft.com/office/2006/documentManagement/types"/>
    <xsd:import namespace="http://schemas.microsoft.com/office/infopath/2007/PartnerControls"/>
    <xsd:element name="PPContentOwner" ma:index="10" nillable="true" ma:displayName="Content Owner" ma:description="The person ultimately responsible for the content of this item." ma:list="UserInfo" ma:internalName="PPContent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ContentAuthor" ma:index="11" nillable="true" ma:displayName="Content Author" ma:description="The person responsible for creating and maintaining this item’s content." ma:list="UserInfo" ma:internalName="PPContentAutho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SubmittedBy" ma:index="12" nillable="true" ma:displayName="Submitted By" ma:description="The person who submitted this item for approval." ma:list="UserInfo" ma:internalName="PPSubmit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SubmittedDate" ma:index="13" nillable="true" ma:displayName="Submitted Date" ma:description="The date and time when this item was submitted for approval." ma:format="DateOnly" ma:internalName="PPSubmittedDate">
      <xsd:simpleType>
        <xsd:restriction base="dms:DateTime"/>
      </xsd:simpleType>
    </xsd:element>
    <xsd:element name="PPModeratedBy" ma:index="14" nillable="true" ma:displayName="Moderated By" ma:description="The user that either approved or rejected the item." ma:list="UserInfo" ma:internalName="PPModera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ModeratedDate" ma:index="15" nillable="true" ma:displayName="Moderated Date" ma:description="The date that the item was either approved or rejected." ma:format="DateOnly" ma:internalName="PPModeratedDate">
      <xsd:simpleType>
        <xsd:restriction base="dms:DateTime"/>
      </xsd:simpleType>
    </xsd:element>
    <xsd:element name="PPReferenceNumber" ma:index="16" nillable="true" ma:displayName="Reference Number" ma:description="The identifier from another system that represents or is related to this item (if applicable)." ma:internalName="PPReferenceNumber">
      <xsd:simpleType>
        <xsd:restriction base="dms:Text"/>
      </xsd:simpleType>
    </xsd:element>
    <xsd:element name="PPContentApprover" ma:index="17" nillable="true" ma:displayName="Content Approver" ma:description="The person who is responsible for approving the content of this item." ma:list="UserInfo" ma:internalName="PPContentApprov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ReviewDate" ma:index="18" nillable="true" ma:displayName="Review Date" ma:description="The date the item's content will be next due for review." ma:format="DateOnly" ma:internalName="PPReviewDate">
      <xsd:simpleType>
        <xsd:restriction base="dms:DateTime"/>
      </xsd:simpleType>
    </xsd:element>
    <xsd:element name="PPLastReviewedDate" ma:index="19" nillable="true" ma:displayName="Last Reviewed Date" ma:description="The date the item's content was last reviewed." ma:internalName="PPLastReviewedDate">
      <xsd:simpleType>
        <xsd:restriction base="dms:DateTime"/>
      </xsd:simpleType>
    </xsd:element>
    <xsd:element name="PPLastReviewedBy" ma:index="20" nillable="true" ma:displayName="Last Reviewed By" ma:description="The person who last reviewed the item's content." ma:list="UserInfo" ma:internalName="PPLastReview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PublishedNotificationAddresses" ma:index="21" nillable="true" ma:displayName="Published Notification Address(es)" ma:description="The email address(es) of people to notify when this item is published. Note: Email addresses are separated by a ';'." ma:internalName="PPPublishedNotificationAddresse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PPReviewDate xmlns="f762ca40-8921-4098-8cd8-bee4f7e44ac4" xsi:nil="true"/>
    <PPSubmittedDate xmlns="f762ca40-8921-4098-8cd8-bee4f7e44ac4" xsi:nil="true"/>
    <PPModeratedDate xmlns="f762ca40-8921-4098-8cd8-bee4f7e44ac4" xsi:nil="true"/>
    <PPLastReviewedBy xmlns="f762ca40-8921-4098-8cd8-bee4f7e44ac4">
      <UserInfo>
        <DisplayName/>
        <AccountId xsi:nil="true"/>
        <AccountType/>
      </UserInfo>
    </PPLastReviewedBy>
    <PPReferenceNumber xmlns="f762ca40-8921-4098-8cd8-bee4f7e44ac4" xsi:nil="true"/>
    <PPContentOwner xmlns="f762ca40-8921-4098-8cd8-bee4f7e44ac4">
      <UserInfo>
        <DisplayName/>
        <AccountId xsi:nil="true"/>
        <AccountType/>
      </UserInfo>
    </PPContentOwner>
    <PPModeratedBy xmlns="f762ca40-8921-4098-8cd8-bee4f7e44ac4">
      <UserInfo>
        <DisplayName/>
        <AccountId xsi:nil="true"/>
        <AccountType/>
      </UserInfo>
    </PPModeratedBy>
    <PPSubmittedBy xmlns="f762ca40-8921-4098-8cd8-bee4f7e44ac4">
      <UserInfo>
        <DisplayName/>
        <AccountId xsi:nil="true"/>
        <AccountType/>
      </UserInfo>
    </PPSubmittedBy>
    <PPContentAuthor xmlns="f762ca40-8921-4098-8cd8-bee4f7e44ac4">
      <UserInfo>
        <DisplayName/>
        <AccountId xsi:nil="true"/>
        <AccountType/>
      </UserInfo>
    </PPContentAuthor>
    <PPLastReviewedDate xmlns="f762ca40-8921-4098-8cd8-bee4f7e44ac4" xsi:nil="true"/>
    <PPContentApprover xmlns="f762ca40-8921-4098-8cd8-bee4f7e44ac4">
      <UserInfo>
        <DisplayName/>
        <AccountId xsi:nil="true"/>
        <AccountType/>
      </UserInfo>
    </PPContentApprover>
    <PPPublishedNotificationAddresses xmlns="f762ca40-8921-4098-8cd8-bee4f7e44ac4" xsi:nil="true"/>
  </documentManagement>
</p:properties>
</file>

<file path=customXml/itemProps1.xml><?xml version="1.0" encoding="utf-8"?>
<ds:datastoreItem xmlns:ds="http://schemas.openxmlformats.org/officeDocument/2006/customXml" ds:itemID="{556981DC-7D64-47EE-BAFC-D2B4B6C9BBF2}"/>
</file>

<file path=customXml/itemProps2.xml><?xml version="1.0" encoding="utf-8"?>
<ds:datastoreItem xmlns:ds="http://schemas.openxmlformats.org/officeDocument/2006/customXml" ds:itemID="{16B5A473-D32E-48AB-806D-198AD2FBE8C6}"/>
</file>

<file path=customXml/itemProps3.xml><?xml version="1.0" encoding="utf-8"?>
<ds:datastoreItem xmlns:ds="http://schemas.openxmlformats.org/officeDocument/2006/customXml" ds:itemID="{658650E3-A241-4B0E-92BC-4E25FA1EBE17}"/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58</TotalTime>
  <Words>52</Words>
  <Application>Microsoft Office PowerPoint</Application>
  <PresentationFormat>On-screen Show (4:3)</PresentationFormat>
  <Paragraphs>11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Queensland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TRENERRY, Bruce</dc:creator>
  <cp:lastModifiedBy>BIDDLE, Katrina</cp:lastModifiedBy>
  <cp:revision>9</cp:revision>
  <dcterms:created xsi:type="dcterms:W3CDTF">2015-11-25T23:54:34Z</dcterms:created>
  <dcterms:modified xsi:type="dcterms:W3CDTF">2015-12-04T02:38:37Z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0x010100F782F576C0A1C54FA7AD44E1D6F01D55</vt:lpwstr>
  </property>
</Properties>
</file>